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2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00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6CC839-51F3-E744-B189-9EA23F030254}" type="datetimeFigureOut">
              <a:rPr lang="en-US" smtClean="0"/>
              <a:t>17.01.2014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12B08E-15A0-0D44-87CA-63E7DDC4A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629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6CC839-51F3-E744-B189-9EA23F030254}" type="datetimeFigureOut">
              <a:rPr lang="en-US" smtClean="0"/>
              <a:t>17.01.2014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12B08E-15A0-0D44-87CA-63E7DDC4A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59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6CC839-51F3-E744-B189-9EA23F030254}" type="datetimeFigureOut">
              <a:rPr lang="en-US" smtClean="0"/>
              <a:t>17.01.2014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12B08E-15A0-0D44-87CA-63E7DDC4A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6CC839-51F3-E744-B189-9EA23F030254}" type="datetimeFigureOut">
              <a:rPr lang="en-US" smtClean="0"/>
              <a:t>17.01.2014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12B08E-15A0-0D44-87CA-63E7DDC4A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4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6CC839-51F3-E744-B189-9EA23F030254}" type="datetimeFigureOut">
              <a:rPr lang="en-US" smtClean="0"/>
              <a:t>17.01.2014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12B08E-15A0-0D44-87CA-63E7DDC4A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1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6CC839-51F3-E744-B189-9EA23F030254}" type="datetimeFigureOut">
              <a:rPr lang="en-US" smtClean="0"/>
              <a:t>17.01.2014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12B08E-15A0-0D44-87CA-63E7DDC4A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3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6CC839-51F3-E744-B189-9EA23F030254}" type="datetimeFigureOut">
              <a:rPr lang="en-US" smtClean="0"/>
              <a:t>17.01.2014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12B08E-15A0-0D44-87CA-63E7DDC4A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6CC839-51F3-E744-B189-9EA23F030254}" type="datetimeFigureOut">
              <a:rPr lang="en-US" smtClean="0"/>
              <a:t>17.01.2014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12B08E-15A0-0D44-87CA-63E7DDC4A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220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6CC839-51F3-E744-B189-9EA23F030254}" type="datetimeFigureOut">
              <a:rPr lang="en-US" smtClean="0"/>
              <a:t>17.01.2014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12B08E-15A0-0D44-87CA-63E7DDC4A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416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6CC839-51F3-E744-B189-9EA23F030254}" type="datetimeFigureOut">
              <a:rPr lang="en-US" smtClean="0"/>
              <a:t>17.01.2014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D12B08E-15A0-0D44-87CA-63E7DDC4A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20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title</a:t>
            </a:r>
            <a:r>
              <a:rPr lang="tr-TR" dirty="0" smtClean="0"/>
              <a:t> </a:t>
            </a:r>
            <a:r>
              <a:rPr lang="tr-TR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err="1" smtClean="0"/>
              <a:t>Click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edit</a:t>
            </a:r>
            <a:r>
              <a:rPr lang="tr-TR" dirty="0" smtClean="0"/>
              <a:t> Master </a:t>
            </a:r>
            <a:r>
              <a:rPr lang="tr-TR" dirty="0" err="1" smtClean="0"/>
              <a:t>text</a:t>
            </a:r>
            <a:r>
              <a:rPr lang="tr-TR" dirty="0" smtClean="0"/>
              <a:t> </a:t>
            </a:r>
            <a:r>
              <a:rPr lang="tr-TR" dirty="0" err="1" smtClean="0"/>
              <a:t>styles</a:t>
            </a:r>
            <a:endParaRPr lang="tr-TR" dirty="0" smtClean="0"/>
          </a:p>
          <a:p>
            <a:pPr lvl="1"/>
            <a:r>
              <a:rPr lang="tr-TR" dirty="0" smtClean="0"/>
              <a:t>Second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2"/>
            <a:r>
              <a:rPr lang="tr-TR" dirty="0" smtClean="0"/>
              <a:t>Third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3"/>
            <a:r>
              <a:rPr lang="tr-TR" dirty="0" err="1" smtClean="0"/>
              <a:t>Fourth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tr-TR" dirty="0" smtClean="0"/>
          </a:p>
          <a:p>
            <a:pPr lvl="4"/>
            <a:r>
              <a:rPr lang="tr-TR" dirty="0" err="1" smtClean="0"/>
              <a:t>Fifth</a:t>
            </a:r>
            <a:r>
              <a:rPr lang="tr-TR" dirty="0" smtClean="0"/>
              <a:t> </a:t>
            </a:r>
            <a:r>
              <a:rPr lang="tr-TR" dirty="0" err="1" smtClean="0"/>
              <a:t>level</a:t>
            </a:r>
            <a:endParaRPr lang="en-US" dirty="0"/>
          </a:p>
        </p:txBody>
      </p:sp>
      <p:sp>
        <p:nvSpPr>
          <p:cNvPr id="7" name="Line 9"/>
          <p:cNvSpPr>
            <a:spLocks noChangeShapeType="1"/>
          </p:cNvSpPr>
          <p:nvPr userDrawn="1"/>
        </p:nvSpPr>
        <p:spPr bwMode="auto">
          <a:xfrm>
            <a:off x="455613" y="6239681"/>
            <a:ext cx="8348662" cy="0"/>
          </a:xfrm>
          <a:prstGeom prst="line">
            <a:avLst/>
          </a:prstGeom>
          <a:noFill/>
          <a:ln w="31750" cmpd="thinThick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Arial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147" y="6240118"/>
            <a:ext cx="521182" cy="67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6380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80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48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mtatar_x0011_@hacettepe.edu.tr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Mehtap Tatar</dc:creator>
  <cp:lastModifiedBy>Mehtap Tatar</cp:lastModifiedBy>
  <cp:revision>3</cp:revision>
  <dcterms:created xsi:type="dcterms:W3CDTF">2013-12-02T10:34:14Z</dcterms:created>
  <dcterms:modified xsi:type="dcterms:W3CDTF">2014-01-17T13:56:14Z</dcterms:modified>
</cp:coreProperties>
</file>